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8" r:id="rId8"/>
    <p:sldId id="266" r:id="rId9"/>
    <p:sldId id="267" r:id="rId10"/>
    <p:sldId id="264" r:id="rId11"/>
    <p:sldId id="265" r:id="rId12"/>
    <p:sldId id="261" r:id="rId13"/>
    <p:sldId id="262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81F4F-FA1E-4E00-A0F4-BEFB1C735F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Neon</a:t>
            </a:r>
            <a:r>
              <a:rPr lang="es-ES" dirty="0"/>
              <a:t> beat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49372C-9951-4BB0-853D-2458E58FDE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Juegos para web – Universidad Rey Juan Carlos - </a:t>
            </a:r>
            <a:r>
              <a:rPr lang="es-ES" dirty="0" err="1"/>
              <a:t>NyaGames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416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onda</a:t>
            </a:r>
            <a:endParaRPr lang="en-US" sz="400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8" name="Picture 4" descr="Resultado de imagen de beat saber">
            <a:extLst>
              <a:ext uri="{FF2B5EF4-FFF2-40B4-BE49-F238E27FC236}">
                <a16:creationId xmlns:a16="http://schemas.microsoft.com/office/drawing/2014/main" id="{9183DB05-1E41-4F59-A7AB-81AE0AE83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41" b="-3"/>
          <a:stretch/>
        </p:blipFill>
        <p:spPr bwMode="auto">
          <a:xfrm>
            <a:off x="7861238" y="933693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tetris effect">
            <a:extLst>
              <a:ext uri="{FF2B5EF4-FFF2-40B4-BE49-F238E27FC236}">
                <a16:creationId xmlns:a16="http://schemas.microsoft.com/office/drawing/2014/main" id="{02D49EFF-91D0-4B05-A4F0-EA52C726A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r="8198" b="-3"/>
          <a:stretch/>
        </p:blipFill>
        <p:spPr bwMode="auto">
          <a:xfrm>
            <a:off x="7861238" y="3588301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058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gameplay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Objetivo</a:t>
            </a:r>
            <a:r>
              <a:rPr lang="en-US" dirty="0"/>
              <a:t> : </a:t>
            </a:r>
            <a:r>
              <a:rPr lang="en-US" dirty="0" err="1"/>
              <a:t>Acabar</a:t>
            </a:r>
            <a:r>
              <a:rPr lang="en-US" dirty="0"/>
              <a:t> la </a:t>
            </a:r>
            <a:r>
              <a:rPr lang="en-US" dirty="0" err="1"/>
              <a:t>canción</a:t>
            </a:r>
            <a:r>
              <a:rPr lang="en-US" dirty="0"/>
              <a:t> con la mayor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puntos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Notas</a:t>
            </a:r>
            <a:r>
              <a:rPr lang="en-US" dirty="0"/>
              <a:t>: Al </a:t>
            </a:r>
            <a:r>
              <a:rPr lang="en-US" dirty="0" err="1"/>
              <a:t>acertarlas</a:t>
            </a:r>
            <a:r>
              <a:rPr lang="en-US" dirty="0"/>
              <a:t> se </a:t>
            </a:r>
            <a:r>
              <a:rPr lang="en-US" dirty="0" err="1"/>
              <a:t>ganan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(100,200 o 300). La </a:t>
            </a:r>
            <a:r>
              <a:rPr lang="en-US" dirty="0" err="1"/>
              <a:t>máxima</a:t>
            </a:r>
            <a:r>
              <a:rPr lang="en-US" dirty="0"/>
              <a:t> </a:t>
            </a:r>
            <a:r>
              <a:rPr lang="en-US" dirty="0" err="1"/>
              <a:t>puntuación</a:t>
            </a:r>
            <a:r>
              <a:rPr lang="en-US" dirty="0"/>
              <a:t> se </a:t>
            </a:r>
            <a:r>
              <a:rPr lang="en-US" dirty="0" err="1"/>
              <a:t>conseguirá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el </a:t>
            </a:r>
            <a:r>
              <a:rPr lang="en-US" dirty="0" err="1"/>
              <a:t>círculo</a:t>
            </a:r>
            <a:r>
              <a:rPr lang="en-US" dirty="0"/>
              <a:t> </a:t>
            </a:r>
            <a:r>
              <a:rPr lang="en-US" dirty="0" err="1"/>
              <a:t>blanco</a:t>
            </a:r>
            <a:r>
              <a:rPr lang="en-US" dirty="0"/>
              <a:t> </a:t>
            </a:r>
            <a:r>
              <a:rPr lang="en-US" dirty="0" err="1"/>
              <a:t>encaje</a:t>
            </a:r>
            <a:r>
              <a:rPr lang="en-US" dirty="0"/>
              <a:t> con el </a:t>
            </a:r>
            <a:r>
              <a:rPr lang="en-US" dirty="0" err="1"/>
              <a:t>jugador</a:t>
            </a:r>
            <a:r>
              <a:rPr lang="en-US" dirty="0"/>
              <a:t>. Si un </a:t>
            </a:r>
            <a:r>
              <a:rPr lang="en-US" dirty="0" err="1"/>
              <a:t>jugador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nota sin </a:t>
            </a:r>
            <a:r>
              <a:rPr lang="en-US" dirty="0" err="1"/>
              <a:t>pulsarla</a:t>
            </a:r>
            <a:r>
              <a:rPr lang="en-US" dirty="0"/>
              <a:t>, la </a:t>
            </a:r>
            <a:r>
              <a:rPr lang="en-US" dirty="0" err="1"/>
              <a:t>falla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Vida: Se </a:t>
            </a:r>
            <a:r>
              <a:rPr lang="en-US" dirty="0" err="1"/>
              <a:t>pierde</a:t>
            </a:r>
            <a:r>
              <a:rPr lang="en-US" dirty="0"/>
              <a:t> </a:t>
            </a:r>
            <a:r>
              <a:rPr lang="en-US" dirty="0" err="1"/>
              <a:t>periódicamente</a:t>
            </a:r>
            <a:r>
              <a:rPr lang="en-US" dirty="0"/>
              <a:t> y al </a:t>
            </a:r>
            <a:r>
              <a:rPr lang="en-US" dirty="0" err="1"/>
              <a:t>fallar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nota. Se </a:t>
            </a:r>
            <a:r>
              <a:rPr lang="en-US" dirty="0" err="1"/>
              <a:t>recupera</a:t>
            </a:r>
            <a:r>
              <a:rPr lang="en-US" dirty="0"/>
              <a:t> </a:t>
            </a:r>
            <a:r>
              <a:rPr lang="en-US" dirty="0" err="1"/>
              <a:t>acertando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nota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Combo: </a:t>
            </a:r>
            <a:r>
              <a:rPr lang="en-US" dirty="0" err="1"/>
              <a:t>Multiplica</a:t>
            </a:r>
            <a:r>
              <a:rPr lang="en-US" dirty="0"/>
              <a:t> la </a:t>
            </a:r>
            <a:r>
              <a:rPr lang="en-US" dirty="0" err="1"/>
              <a:t>siguiente</a:t>
            </a:r>
            <a:r>
              <a:rPr lang="en-US" dirty="0"/>
              <a:t> </a:t>
            </a:r>
            <a:r>
              <a:rPr lang="en-US" dirty="0" err="1"/>
              <a:t>puntuación</a:t>
            </a:r>
            <a:r>
              <a:rPr lang="en-US" dirty="0"/>
              <a:t> </a:t>
            </a:r>
            <a:r>
              <a:rPr lang="en-US" dirty="0" err="1" smtClean="0"/>
              <a:t>obtenida</a:t>
            </a:r>
            <a:endParaRPr lang="en-US" dirty="0" smtClean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210" y="549511"/>
            <a:ext cx="2343658" cy="30157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60" y="3765942"/>
            <a:ext cx="2213700" cy="28899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18" y="3784973"/>
            <a:ext cx="2248158" cy="285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7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29737-8C74-4D6C-B893-EA9BB61A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 negocio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B205AE-43CF-4D08-9E2E-2371456D7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59D93A-4C12-4309-988D-CC3E1CDD8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De cara a monetizar </a:t>
            </a:r>
            <a:r>
              <a:rPr lang="es-ES" dirty="0" err="1"/>
              <a:t>Neon</a:t>
            </a:r>
            <a:r>
              <a:rPr lang="es-ES" dirty="0"/>
              <a:t> Beat y hacer carrera de ello, se busca crear fidelización y una relación cercana con el jugador.</a:t>
            </a:r>
          </a:p>
          <a:p>
            <a:r>
              <a:rPr lang="es-ES" dirty="0"/>
              <a:t>Basándose en un esquema “</a:t>
            </a:r>
            <a:r>
              <a:rPr lang="es-ES" dirty="0" err="1"/>
              <a:t>freemium</a:t>
            </a:r>
            <a:r>
              <a:rPr lang="es-ES" dirty="0"/>
              <a:t>”, el juego base consiste en unas cuantas canciones predefinidas que se podrán jugar cuantas veces se quiera.</a:t>
            </a:r>
          </a:p>
          <a:p>
            <a:r>
              <a:rPr lang="es-ES" dirty="0"/>
              <a:t>Para optar al producto completo, es decir, poder meter tus propias canciones habrá que pagar una pequeña cantidad.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CEF239-1FB7-4FD6-A9D8-61235D2458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01935" y="1028432"/>
            <a:ext cx="4897912" cy="49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13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2BAAA-7C20-433D-A61F-3E304B53B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 de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027EB3-29A5-465E-86C6-579F12649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E37B7A-1A6D-471A-A808-127394FF0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Se busca fidelizar a un usuario que busca entretener los ratos muertos que dan por ejemplo viajar en transporte publico.</a:t>
            </a:r>
          </a:p>
          <a:p>
            <a:r>
              <a:rPr lang="es-ES" dirty="0"/>
              <a:t>Las partidas en </a:t>
            </a:r>
            <a:r>
              <a:rPr lang="es-ES" dirty="0" err="1"/>
              <a:t>Neon</a:t>
            </a:r>
            <a:r>
              <a:rPr lang="es-ES" dirty="0"/>
              <a:t> Beat siempre serán cortas y con recompensa inmediata.</a:t>
            </a:r>
          </a:p>
        </p:txBody>
      </p:sp>
      <p:pic>
        <p:nvPicPr>
          <p:cNvPr id="2050" name="Picture 2" descr="Resultado de imagen de metro madrid">
            <a:extLst>
              <a:ext uri="{FF2B5EF4-FFF2-40B4-BE49-F238E27FC236}">
                <a16:creationId xmlns:a16="http://schemas.microsoft.com/office/drawing/2014/main" id="{022253AA-CE08-4848-9CD5-7CAEECB7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582" y="733059"/>
            <a:ext cx="4689594" cy="263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cercanias renfe">
            <a:extLst>
              <a:ext uri="{FF2B5EF4-FFF2-40B4-BE49-F238E27FC236}">
                <a16:creationId xmlns:a16="http://schemas.microsoft.com/office/drawing/2014/main" id="{BF3BFEBA-C361-4BA2-9439-4AED7989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791" y="3363302"/>
            <a:ext cx="5077409" cy="285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304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71E468-DCF5-4298-900F-BE61E3D8B4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/>
              <a:t>¿preguntas?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F7E435-17D7-4574-8C4B-4C1457C3AB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762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B0C6B-611E-4567-B0DE-82F5BAB5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nyagames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CE954E-6F91-4F7B-A30A-6B7F60A28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Somos un estudio de desarrollo de videojuegos indies creado por estudiantes de videojuegos de la URJC.</a:t>
            </a:r>
          </a:p>
          <a:p>
            <a:r>
              <a:rPr lang="es-ES" dirty="0"/>
              <a:t>Nuestros excelentísimos miembros son:</a:t>
            </a:r>
          </a:p>
          <a:p>
            <a:pPr lvl="1"/>
            <a:r>
              <a:rPr lang="es-ES" dirty="0"/>
              <a:t>Diego Sánchez Ramírez</a:t>
            </a:r>
          </a:p>
          <a:p>
            <a:pPr lvl="1"/>
            <a:r>
              <a:rPr lang="es-ES" dirty="0"/>
              <a:t>Daniel Dávila Pérez</a:t>
            </a:r>
          </a:p>
          <a:p>
            <a:pPr lvl="1"/>
            <a:r>
              <a:rPr lang="es-ES" dirty="0"/>
              <a:t>Pablo Martínez Domingo</a:t>
            </a:r>
          </a:p>
          <a:p>
            <a:pPr lvl="1"/>
            <a:r>
              <a:rPr lang="es-ES" dirty="0"/>
              <a:t>Jaime Rodríguez Aguado</a:t>
            </a:r>
          </a:p>
          <a:p>
            <a:pPr lvl="1"/>
            <a:r>
              <a:rPr lang="es-ES" dirty="0"/>
              <a:t>Jaime </a:t>
            </a:r>
            <a:r>
              <a:rPr lang="es-ES" dirty="0" err="1"/>
              <a:t>Bárzano</a:t>
            </a:r>
            <a:r>
              <a:rPr lang="es-ES" dirty="0"/>
              <a:t> Enrique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7EEDFD-9A36-45C8-93DB-E248D5AA9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¿Quiénes somos?</a:t>
            </a:r>
          </a:p>
        </p:txBody>
      </p:sp>
    </p:spTree>
    <p:extLst>
      <p:ext uri="{BB962C8B-B14F-4D97-AF65-F5344CB8AC3E}">
        <p14:creationId xmlns:p14="http://schemas.microsoft.com/office/powerpoint/2010/main" val="3689617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21E14-9F58-40E7-9D3F-1B5F5E43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7200" dirty="0"/>
              <a:t>¡Voluntarios!</a:t>
            </a:r>
          </a:p>
        </p:txBody>
      </p:sp>
    </p:spTree>
    <p:extLst>
      <p:ext uri="{BB962C8B-B14F-4D97-AF65-F5344CB8AC3E}">
        <p14:creationId xmlns:p14="http://schemas.microsoft.com/office/powerpoint/2010/main" val="1746075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9DA15B1D-0133-4CB3-B7CC-61FA728745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3EF2F61C-287D-47BC-878F-C876F74FFD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4753466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Neon beat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194560"/>
            <a:ext cx="4753466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Neon Beat es un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juego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navegador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busca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cualquier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persona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pueda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introducir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canción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jugar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generado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por Neon Beat.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Más que un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juego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una “”””””””””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experiencia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”””””””””””.</a:t>
            </a: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B5BA9375-863F-4B24-9083-14FE819F8E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78504A2D-00F6-40D5-ACD7-FC9ABF8E0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792" r="21025"/>
          <a:stretch/>
        </p:blipFill>
        <p:spPr>
          <a:xfrm>
            <a:off x="6407004" y="1336566"/>
            <a:ext cx="4683948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98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Neon beat</a:t>
            </a:r>
            <a:endParaRPr lang="en-US" sz="4000" kern="1200" cap="all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Neon Beat es un juego de ritmo que apuesta por un aspect visual muy concreto.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crearlo, nos hemos basado en juegos como Tetris Effect o Beat Saber.</a:t>
            </a:r>
          </a:p>
        </p:txBody>
      </p:sp>
      <p:pic>
        <p:nvPicPr>
          <p:cNvPr id="1028" name="Picture 4" descr="Resultado de imagen de beat saber">
            <a:extLst>
              <a:ext uri="{FF2B5EF4-FFF2-40B4-BE49-F238E27FC236}">
                <a16:creationId xmlns:a16="http://schemas.microsoft.com/office/drawing/2014/main" id="{9183DB05-1E41-4F59-A7AB-81AE0AE83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41" b="-3"/>
          <a:stretch/>
        </p:blipFill>
        <p:spPr bwMode="auto">
          <a:xfrm>
            <a:off x="7861238" y="933693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tetris effect">
            <a:extLst>
              <a:ext uri="{FF2B5EF4-FFF2-40B4-BE49-F238E27FC236}">
                <a16:creationId xmlns:a16="http://schemas.microsoft.com/office/drawing/2014/main" id="{02D49EFF-91D0-4B05-A4F0-EA52C726A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r="8198" b="-3"/>
          <a:stretch/>
        </p:blipFill>
        <p:spPr bwMode="auto">
          <a:xfrm>
            <a:off x="7861238" y="3588301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2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340" y="764373"/>
            <a:ext cx="5385624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 err="1"/>
              <a:t>arquitectura</a:t>
            </a:r>
            <a:endParaRPr lang="en-US" sz="400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0" name="Picture 6" descr="https://user-images.githubusercontent.com/43405226/66843271-d3c63700-ef6c-11e9-95f6-e0547431c10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5691" y="2306377"/>
            <a:ext cx="6502786" cy="3657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605" y="2183024"/>
            <a:ext cx="6455279" cy="363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36476" y="947111"/>
            <a:ext cx="4275438" cy="23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 descr="4d064d3a-37eb-4d2b-95ad-c5feaabec45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61188" y="3641124"/>
            <a:ext cx="4283677" cy="2409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2465" y="2068050"/>
            <a:ext cx="6586151" cy="347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 descr="C:\Users\W10\Desktop\Jaime\4ºDDV\Web\Neon Beat\NeonBeat\Acierto\0000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2308" y="345989"/>
            <a:ext cx="2157456" cy="2157456"/>
          </a:xfrm>
          <a:prstGeom prst="rect">
            <a:avLst/>
          </a:prstGeom>
          <a:noFill/>
        </p:spPr>
      </p:pic>
      <p:pic>
        <p:nvPicPr>
          <p:cNvPr id="2054" name="Picture 6" descr="C:\Users\W10\Desktop\Jaime\4ºDDV\Web\Neon Beat\NeonBeat\Fallo2\00009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72957" y="560431"/>
            <a:ext cx="1911735" cy="1911736"/>
          </a:xfrm>
          <a:prstGeom prst="rect">
            <a:avLst/>
          </a:prstGeom>
          <a:noFill/>
        </p:spPr>
      </p:pic>
      <p:pic>
        <p:nvPicPr>
          <p:cNvPr id="2055" name="Picture 7" descr="C:\Users\W10\Desktop\Jaime\4ºDDV\Web\Neon Beat\NeonBeat\100\00007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97032" y="2014526"/>
            <a:ext cx="1839877" cy="1839877"/>
          </a:xfrm>
          <a:prstGeom prst="rect">
            <a:avLst/>
          </a:prstGeom>
          <a:noFill/>
        </p:spPr>
      </p:pic>
      <p:pic>
        <p:nvPicPr>
          <p:cNvPr id="2056" name="Picture 8" descr="C:\Users\W10\Desktop\Jaime\4ºDDV\Web\Neon Beat\NeonBeat\200\00008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709228" y="2137415"/>
            <a:ext cx="1651175" cy="1651175"/>
          </a:xfrm>
          <a:prstGeom prst="rect">
            <a:avLst/>
          </a:prstGeom>
          <a:noFill/>
        </p:spPr>
      </p:pic>
      <p:pic>
        <p:nvPicPr>
          <p:cNvPr id="2057" name="Picture 9" descr="C:\Users\W10\Desktop\Jaime\4ºDDV\Web\Neon Beat\NeonBeat\300\00007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853626" y="2004968"/>
            <a:ext cx="1928419" cy="1928419"/>
          </a:xfrm>
          <a:prstGeom prst="rect">
            <a:avLst/>
          </a:prstGeom>
          <a:noFill/>
        </p:spPr>
      </p:pic>
      <p:pic>
        <p:nvPicPr>
          <p:cNvPr id="2058" name="Picture 10" descr="C:\Users\W10\Desktop\Jaime\4ºDDV\Web\Neon Beat\NeonBeat\NuevasParticulillas\00044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241788" y="5156887"/>
            <a:ext cx="2811545" cy="1581494"/>
          </a:xfrm>
          <a:prstGeom prst="rect">
            <a:avLst/>
          </a:prstGeom>
          <a:noFill/>
        </p:spPr>
      </p:pic>
      <p:pic>
        <p:nvPicPr>
          <p:cNvPr id="2059" name="Picture 11" descr="C:\Users\W10\Desktop\Jaime\4ºDDV\Web\Neon Beat\NeonBeat\Cerrandose\00000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995574" y="4378447"/>
            <a:ext cx="548415" cy="548415"/>
          </a:xfrm>
          <a:prstGeom prst="rect">
            <a:avLst/>
          </a:prstGeom>
          <a:noFill/>
        </p:spPr>
      </p:pic>
      <p:pic>
        <p:nvPicPr>
          <p:cNvPr id="2062" name="Picture 14" descr="C:\Users\W10\Desktop\esferaPequena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755869" y="4200843"/>
            <a:ext cx="940767" cy="894063"/>
          </a:xfrm>
          <a:prstGeom prst="rect">
            <a:avLst/>
          </a:prstGeom>
          <a:noFill/>
        </p:spPr>
      </p:pic>
      <p:pic>
        <p:nvPicPr>
          <p:cNvPr id="2063" name="Picture 15" descr="C:\Users\W10\Desktop\onda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959063" y="4319120"/>
            <a:ext cx="1678177" cy="768556"/>
          </a:xfrm>
          <a:prstGeom prst="rect">
            <a:avLst/>
          </a:prstGeom>
          <a:noFill/>
        </p:spPr>
      </p:pic>
      <p:pic>
        <p:nvPicPr>
          <p:cNvPr id="2064" name="Picture 16" descr="C:\Users\W10\Desktop\carga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18730" y="5826957"/>
            <a:ext cx="1115669" cy="5109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3869" y="2437310"/>
            <a:ext cx="5950785" cy="334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962" y="2512541"/>
            <a:ext cx="5533238" cy="311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323</Words>
  <Application>Microsoft Office PowerPoint</Application>
  <PresentationFormat>Panorámica</PresentationFormat>
  <Paragraphs>39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Estela de condensación</vt:lpstr>
      <vt:lpstr>Neon beat</vt:lpstr>
      <vt:lpstr>nyagames</vt:lpstr>
      <vt:lpstr>¡Voluntarios!</vt:lpstr>
      <vt:lpstr>Neon beat</vt:lpstr>
      <vt:lpstr>Neon beat</vt:lpstr>
      <vt:lpstr>arquitectura</vt:lpstr>
      <vt:lpstr>Apartado visual</vt:lpstr>
      <vt:lpstr>Apartado visual</vt:lpstr>
      <vt:lpstr>Apartado visual</vt:lpstr>
      <vt:lpstr>onda</vt:lpstr>
      <vt:lpstr>gameplay</vt:lpstr>
      <vt:lpstr>Modelo de negocio</vt:lpstr>
      <vt:lpstr>Tipo de usuario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Neon beat</dc:title>
  <dc:creator>Diego Sánchez Ramírez</dc:creator>
  <cp:lastModifiedBy>Dani</cp:lastModifiedBy>
  <cp:revision>21</cp:revision>
  <dcterms:created xsi:type="dcterms:W3CDTF">2019-10-18T15:53:33Z</dcterms:created>
  <dcterms:modified xsi:type="dcterms:W3CDTF">2019-10-19T16:15:54Z</dcterms:modified>
</cp:coreProperties>
</file>